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8" r:id="rId3"/>
    <p:sldId id="313" r:id="rId4"/>
    <p:sldId id="264" r:id="rId5"/>
    <p:sldId id="308" r:id="rId6"/>
    <p:sldId id="309" r:id="rId7"/>
    <p:sldId id="310" r:id="rId8"/>
    <p:sldId id="341" r:id="rId9"/>
    <p:sldId id="311" r:id="rId10"/>
    <p:sldId id="334" r:id="rId11"/>
    <p:sldId id="343" r:id="rId12"/>
    <p:sldId id="335" r:id="rId13"/>
    <p:sldId id="265" r:id="rId14"/>
    <p:sldId id="316" r:id="rId15"/>
    <p:sldId id="314" r:id="rId16"/>
    <p:sldId id="315" r:id="rId17"/>
    <p:sldId id="317" r:id="rId18"/>
    <p:sldId id="318" r:id="rId19"/>
    <p:sldId id="342" r:id="rId20"/>
    <p:sldId id="319" r:id="rId21"/>
    <p:sldId id="320" r:id="rId22"/>
    <p:sldId id="321" r:id="rId23"/>
    <p:sldId id="322" r:id="rId24"/>
    <p:sldId id="337" r:id="rId25"/>
    <p:sldId id="338" r:id="rId26"/>
    <p:sldId id="323" r:id="rId27"/>
    <p:sldId id="324" r:id="rId28"/>
    <p:sldId id="325" r:id="rId29"/>
    <p:sldId id="327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44" r:id="rId38"/>
    <p:sldId id="339" r:id="rId39"/>
  </p:sldIdLst>
  <p:sldSz cx="9906000" cy="6858000" type="A4"/>
  <p:notesSz cx="6858000" cy="9144000"/>
  <p:defaultTextStyle>
    <a:defPPr>
      <a:defRPr lang="en-US"/>
    </a:defPPr>
    <a:lvl1pPr marL="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3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4"/>
    <a:srgbClr val="040E5D"/>
    <a:srgbClr val="2A28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98" y="-102"/>
      </p:cViewPr>
      <p:guideLst>
        <p:guide orient="horz" pos="2160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9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5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2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4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91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8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5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8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84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3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46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6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423" y="3232428"/>
            <a:ext cx="7170201" cy="15198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Gautami" panose="020B0502040204020203" pitchFamily="34" charset="0"/>
              </a:rPr>
              <a:t>Коллекция</a:t>
            </a:r>
            <a:r>
              <a:rPr lang="ru-RU" dirty="0" smtClean="0">
                <a:solidFill>
                  <a:schemeClr val="bg1"/>
                </a:solidFill>
                <a:cs typeface="Gautami" panose="020B0502040204020203" pitchFamily="34" charset="0"/>
              </a:rPr>
              <a:t>  </a:t>
            </a:r>
            <a:br>
              <a:rPr lang="ru-RU" dirty="0" smtClean="0">
                <a:solidFill>
                  <a:schemeClr val="bg1"/>
                </a:solidFill>
                <a:cs typeface="Gautami" panose="020B0502040204020203" pitchFamily="34" charset="0"/>
              </a:rPr>
            </a:br>
            <a:r>
              <a:rPr lang="ru-RU" dirty="0" smtClean="0">
                <a:solidFill>
                  <a:schemeClr val="bg1"/>
                </a:solidFill>
                <a:cs typeface="Gautami" panose="020B0502040204020203" pitchFamily="34" charset="0"/>
              </a:rPr>
              <a:t>«Единая школьная форма» </a:t>
            </a:r>
            <a:br>
              <a:rPr lang="ru-RU" dirty="0" smtClean="0">
                <a:solidFill>
                  <a:schemeClr val="bg1"/>
                </a:solidFill>
                <a:cs typeface="Gautami" panose="020B0502040204020203" pitchFamily="34" charset="0"/>
              </a:rPr>
            </a:br>
            <a:r>
              <a:rPr lang="ru-RU" sz="3323" dirty="0">
                <a:solidFill>
                  <a:schemeClr val="bg1"/>
                </a:solidFill>
                <a:cs typeface="Gautami" panose="020B0502040204020203" pitchFamily="34" charset="0"/>
              </a:rPr>
              <a:t>Кемеровской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133" y="262466"/>
            <a:ext cx="9500351" cy="634153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75115" y="819491"/>
            <a:ext cx="239438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Сарафан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679" y="967993"/>
            <a:ext cx="2942460" cy="441369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01" y="966721"/>
            <a:ext cx="3506127" cy="525981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33" name="Прямоугольник 3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7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263047" y="819491"/>
            <a:ext cx="239438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Сарафан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67213" y="5620633"/>
            <a:ext cx="4786454" cy="111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121" y="937631"/>
            <a:ext cx="2929681" cy="439452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89" y="942599"/>
            <a:ext cx="3532338" cy="529850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089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10" name="Прямоугольник 9"/>
          <p:cNvSpPr/>
          <p:nvPr/>
        </p:nvSpPr>
        <p:spPr>
          <a:xfrm>
            <a:off x="7251507" y="848097"/>
            <a:ext cx="246326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Фартук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730" y="1007532"/>
            <a:ext cx="2926590" cy="4389398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47" y="1007204"/>
            <a:ext cx="3489778" cy="523405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67213" y="5685938"/>
            <a:ext cx="4786454" cy="88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8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14468" cy="6858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94" y="705343"/>
            <a:ext cx="5932824" cy="2986123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313267" y="364067"/>
            <a:ext cx="9287933" cy="6129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9666" y="3810857"/>
            <a:ext cx="438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SchbkCyrill BT" panose="02040603050705020303" pitchFamily="18" charset="-52"/>
              </a:rPr>
              <a:t>Средняя школа</a:t>
            </a:r>
            <a:endParaRPr lang="ru-RU" sz="2800" dirty="0">
              <a:solidFill>
                <a:schemeClr val="bg1"/>
              </a:solidFill>
              <a:latin typeface="CentSchbkCyrill BT" panose="02040603050705020303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7876">
            <a:off x="4697431" y="3008127"/>
            <a:ext cx="4813107" cy="32087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8180" y="402841"/>
            <a:ext cx="1484480" cy="2623810"/>
          </a:xfrm>
          <a:prstGeom prst="rect">
            <a:avLst/>
          </a:prstGeom>
        </p:spPr>
      </p:pic>
      <p:cxnSp>
        <p:nvCxnSpPr>
          <p:cNvPr id="9" name="Скругленная соединительная линия 8"/>
          <p:cNvCxnSpPr/>
          <p:nvPr/>
        </p:nvCxnSpPr>
        <p:spPr>
          <a:xfrm>
            <a:off x="1176419" y="4276740"/>
            <a:ext cx="3251648" cy="1311260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0133" y="262466"/>
            <a:ext cx="9500351" cy="634153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3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10800" cy="6858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491067" y="414867"/>
            <a:ext cx="9287933" cy="6129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>
            <a:off x="1664033" y="3876455"/>
            <a:ext cx="3251648" cy="1311260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66" y="667229"/>
            <a:ext cx="4745204" cy="3163469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8435">
            <a:off x="6112470" y="2108122"/>
            <a:ext cx="3293354" cy="412898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630" y="2860708"/>
            <a:ext cx="1484480" cy="2623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7182" y="309033"/>
            <a:ext cx="9500351" cy="634153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3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752" y="990598"/>
            <a:ext cx="2696977" cy="404546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74" y="993323"/>
            <a:ext cx="3500828" cy="525124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" name="Прямоугольник 1"/>
          <p:cNvSpPr/>
          <p:nvPr/>
        </p:nvSpPr>
        <p:spPr>
          <a:xfrm>
            <a:off x="7158373" y="859498"/>
            <a:ext cx="2482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146-164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4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937" y="1032936"/>
            <a:ext cx="2769069" cy="415360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96" y="1032934"/>
            <a:ext cx="3462969" cy="519445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3" name="Прямоугольник 22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19391" y="893225"/>
            <a:ext cx="2452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38-44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146-164</a:t>
            </a:r>
          </a:p>
        </p:txBody>
      </p:sp>
    </p:spTree>
    <p:extLst>
      <p:ext uri="{BB962C8B-B14F-4D97-AF65-F5344CB8AC3E}">
        <p14:creationId xmlns:p14="http://schemas.microsoft.com/office/powerpoint/2010/main" xmlns="" val="24593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541" y="1022649"/>
            <a:ext cx="2642872" cy="396430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96" y="1028618"/>
            <a:ext cx="3472605" cy="520890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3" name="Прямоугольник 2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78446" y="859498"/>
            <a:ext cx="2391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146-164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2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7336582" y="859498"/>
            <a:ext cx="2396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брюки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146 -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062" y="963639"/>
            <a:ext cx="2961172" cy="444175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09" y="966363"/>
            <a:ext cx="3505326" cy="525799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683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92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7383221" y="925117"/>
            <a:ext cx="2411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брюки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146 -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86729" y="5579673"/>
            <a:ext cx="4786454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970" y="1034526"/>
            <a:ext cx="2700365" cy="4050056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73" y="1034526"/>
            <a:ext cx="3470729" cy="520673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55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534" y="414867"/>
            <a:ext cx="8737600" cy="6129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6180">
            <a:off x="635000" y="3201611"/>
            <a:ext cx="4478019" cy="2985346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784" y="997976"/>
            <a:ext cx="5538787" cy="3191397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10" name="TextBox 9"/>
          <p:cNvSpPr txBox="1"/>
          <p:nvPr/>
        </p:nvSpPr>
        <p:spPr>
          <a:xfrm>
            <a:off x="681142" y="745066"/>
            <a:ext cx="438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SchbkCyrill BT" panose="02040603050705020303" pitchFamily="18" charset="-52"/>
              </a:rPr>
              <a:t>Младшая школа</a:t>
            </a:r>
            <a:endParaRPr lang="ru-RU" sz="2800" dirty="0">
              <a:solidFill>
                <a:schemeClr val="bg1"/>
              </a:solidFill>
              <a:latin typeface="CentSchbkCyrill BT" panose="02040603050705020303" pitchFamily="18" charset="-52"/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1447800" y="1268286"/>
            <a:ext cx="1930400" cy="1575549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46714">
            <a:off x="4776180" y="4112452"/>
            <a:ext cx="3385084" cy="205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4933" y="321733"/>
            <a:ext cx="8949267" cy="633306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8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7158309" y="721375"/>
            <a:ext cx="2411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Пиджак, жилет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брюки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146 -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922" y="875012"/>
            <a:ext cx="2700037" cy="405005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1" y="875012"/>
            <a:ext cx="3572179" cy="535826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9" name="Прямоугольник 18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8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893" y="1079267"/>
            <a:ext cx="2585788" cy="387868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47" y="1079267"/>
            <a:ext cx="3431503" cy="514725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7128932" y="959869"/>
            <a:ext cx="2453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146-164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15" y="1053955"/>
            <a:ext cx="2663886" cy="3995829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143" y="1047505"/>
            <a:ext cx="3445497" cy="516824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" name="Прямоугольник 1"/>
          <p:cNvSpPr/>
          <p:nvPr/>
        </p:nvSpPr>
        <p:spPr>
          <a:xfrm>
            <a:off x="6968354" y="932040"/>
            <a:ext cx="2601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Сарафан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146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3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7256449" y="878542"/>
            <a:ext cx="271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Сарафан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799" y="1039045"/>
            <a:ext cx="2709835" cy="406475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89" y="1039045"/>
            <a:ext cx="3468143" cy="520221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3" name="Прямоугольник 22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5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6993134" y="821542"/>
            <a:ext cx="2912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525" y="965680"/>
            <a:ext cx="2631259" cy="394688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007" y="967845"/>
            <a:ext cx="3512325" cy="5268489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724743" y="919347"/>
            <a:ext cx="3064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Платье с белым воротником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38-44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146-164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7733" y="6161959"/>
            <a:ext cx="4421763" cy="152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3205" y="5618630"/>
            <a:ext cx="3894818" cy="113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9909" y="1016000"/>
            <a:ext cx="3303971" cy="521400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8697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10800" cy="6858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491067" y="414867"/>
            <a:ext cx="9287933" cy="6129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1631" y="493534"/>
            <a:ext cx="438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SchbkCyrill BT" panose="02040603050705020303" pitchFamily="18" charset="-52"/>
              </a:rPr>
              <a:t>Старшая школа</a:t>
            </a:r>
            <a:endParaRPr lang="ru-RU" sz="2800" dirty="0">
              <a:solidFill>
                <a:schemeClr val="bg1"/>
              </a:solidFill>
              <a:latin typeface="CentSchbkCyrill BT" panose="02040603050705020303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34" y="1109380"/>
            <a:ext cx="5791201" cy="373670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6050">
            <a:off x="6443831" y="1599883"/>
            <a:ext cx="3036147" cy="455422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cxnSp>
        <p:nvCxnSpPr>
          <p:cNvPr id="17" name="Скругленная соединительная линия 16"/>
          <p:cNvCxnSpPr/>
          <p:nvPr/>
        </p:nvCxnSpPr>
        <p:spPr>
          <a:xfrm>
            <a:off x="1227667" y="5122333"/>
            <a:ext cx="4758266" cy="609600"/>
          </a:xfrm>
          <a:prstGeom prst="curvedConnector3">
            <a:avLst>
              <a:gd name="adj1" fmla="val 57829"/>
            </a:avLst>
          </a:prstGeom>
          <a:ln w="190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4785">
            <a:off x="335766" y="4826193"/>
            <a:ext cx="1301670" cy="869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3425">
            <a:off x="767491" y="5279740"/>
            <a:ext cx="1718155" cy="11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8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2" name="Прямоугольник 1"/>
          <p:cNvSpPr/>
          <p:nvPr/>
        </p:nvSpPr>
        <p:spPr>
          <a:xfrm>
            <a:off x="6968354" y="893225"/>
            <a:ext cx="2668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005" y="999791"/>
            <a:ext cx="2866894" cy="430034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42" y="997549"/>
            <a:ext cx="3495807" cy="524371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4" name="Прямоугольник 23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84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864" y="1016000"/>
            <a:ext cx="2803564" cy="420534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68" y="1014613"/>
            <a:ext cx="3490076" cy="523511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7" name="Прямоугольник 6"/>
          <p:cNvSpPr/>
          <p:nvPr/>
        </p:nvSpPr>
        <p:spPr>
          <a:xfrm>
            <a:off x="6989996" y="861282"/>
            <a:ext cx="2772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трикотажный и брюки 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164 -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7" name="Прямоугольник 6"/>
          <p:cNvSpPr/>
          <p:nvPr/>
        </p:nvSpPr>
        <p:spPr>
          <a:xfrm>
            <a:off x="4553719" y="810705"/>
            <a:ext cx="3072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брюки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00" y="944679"/>
            <a:ext cx="3531054" cy="529658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1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534" y="414867"/>
            <a:ext cx="8737600" cy="6129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1151920" y="4152903"/>
            <a:ext cx="1930400" cy="1575549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7215">
            <a:off x="6007091" y="1220998"/>
            <a:ext cx="3088962" cy="463344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46714">
            <a:off x="3052152" y="4359296"/>
            <a:ext cx="3385084" cy="205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233" y="739330"/>
            <a:ext cx="4902402" cy="326826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8919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noFill/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7035798" y="811938"/>
            <a:ext cx="2439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44-48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83" b="-594"/>
          <a:stretch/>
        </p:blipFill>
        <p:spPr>
          <a:xfrm>
            <a:off x="4244684" y="933106"/>
            <a:ext cx="2494788" cy="430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52" y="967301"/>
            <a:ext cx="3506636" cy="5259953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2" name="Прямоугольник 21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noFill/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838802" y="925117"/>
            <a:ext cx="3064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66" y="1021317"/>
            <a:ext cx="3472630" cy="520894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9" name="Прямоугольник 18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1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888" y="1018854"/>
            <a:ext cx="2708847" cy="406327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92" y="1018853"/>
            <a:ext cx="3468626" cy="520294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4" name="Прямоугольник 23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34580" y="897669"/>
            <a:ext cx="2677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Жилет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трикотажный и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юбка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</a:p>
        </p:txBody>
      </p:sp>
    </p:spTree>
    <p:extLst>
      <p:ext uri="{BB962C8B-B14F-4D97-AF65-F5344CB8AC3E}">
        <p14:creationId xmlns:p14="http://schemas.microsoft.com/office/powerpoint/2010/main" xmlns="" val="27666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857473" y="925117"/>
            <a:ext cx="3064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Платье с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белым воротником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50" y="986579"/>
            <a:ext cx="3503121" cy="525468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4" name="Прямоугольник 23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109" y="1027588"/>
            <a:ext cx="2703024" cy="405453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51" y="1027587"/>
            <a:ext cx="3475782" cy="5213673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7128932" y="895615"/>
            <a:ext cx="2611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Пиджак,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рюки и жилет 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3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849007" y="742969"/>
            <a:ext cx="3064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Платье с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белым воротником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44-48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19133" y="6241260"/>
            <a:ext cx="465036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19133" y="5581402"/>
            <a:ext cx="4154050" cy="150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78400" y="3276601"/>
            <a:ext cx="4521919" cy="159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87" y="870168"/>
            <a:ext cx="3580625" cy="53709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988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823607" y="844486"/>
            <a:ext cx="3064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Фартук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44- 48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роста: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164-170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79" y="905535"/>
            <a:ext cx="3557150" cy="5335726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67213" y="5591726"/>
            <a:ext cx="4705970" cy="139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5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5891948" y="1049922"/>
            <a:ext cx="3064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Галстук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клетка)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91948" y="5730014"/>
            <a:ext cx="3181234" cy="211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94" y="1249977"/>
            <a:ext cx="4908495" cy="466616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449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17" y="0"/>
            <a:ext cx="9906000" cy="6858000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5561924" y="840109"/>
            <a:ext cx="366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Форма для занятий физкультурой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20" y="960107"/>
            <a:ext cx="4243784" cy="528115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44036" y="6126220"/>
            <a:ext cx="4325460" cy="188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44036" y="5672668"/>
            <a:ext cx="3829146" cy="58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9600" y="4394200"/>
            <a:ext cx="3440217" cy="106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9689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6216"/>
          </a:xfrm>
          <a:prstGeom prst="rect">
            <a:avLst/>
          </a:prstGeom>
          <a:ln w="3810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976" y="1147215"/>
            <a:ext cx="2742068" cy="4113103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7011187" y="1044357"/>
            <a:ext cx="2632346" cy="17132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 трикотажный и юбка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90" y="1138707"/>
            <a:ext cx="3401702" cy="510255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5296" y="0"/>
            <a:ext cx="113543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472" y="1126067"/>
            <a:ext cx="2851328" cy="427699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0" y="1124934"/>
            <a:ext cx="3410885" cy="5116326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0" name="Прямоугольник 9"/>
          <p:cNvSpPr/>
          <p:nvPr/>
        </p:nvSpPr>
        <p:spPr>
          <a:xfrm>
            <a:off x="7010177" y="985812"/>
            <a:ext cx="2399511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9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249234" y="904318"/>
            <a:ext cx="2489035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38" y="1016908"/>
            <a:ext cx="2855865" cy="428379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33" y="1016908"/>
            <a:ext cx="3482902" cy="5224352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18" name="Прямоугольник 17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1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268814" y="904318"/>
            <a:ext cx="247101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брюки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300" y="1018407"/>
            <a:ext cx="2899225" cy="434883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87" y="1018407"/>
            <a:ext cx="3466452" cy="5199677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946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4367213" y="6241260"/>
            <a:ext cx="5202283" cy="7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7213" y="5613400"/>
            <a:ext cx="4790810" cy="118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73183" y="2726267"/>
            <a:ext cx="80484" cy="354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409688" y="2726267"/>
            <a:ext cx="159807" cy="412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28932" y="3344333"/>
            <a:ext cx="2371387" cy="91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28932" y="5396930"/>
            <a:ext cx="23468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98" y="1009734"/>
            <a:ext cx="3487684" cy="5231526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4652431" y="945165"/>
            <a:ext cx="2950636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Жилет и брюки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размеры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</a:p>
        </p:txBody>
      </p:sp>
    </p:spTree>
    <p:extLst>
      <p:ext uri="{BB962C8B-B14F-4D97-AF65-F5344CB8AC3E}">
        <p14:creationId xmlns:p14="http://schemas.microsoft.com/office/powerpoint/2010/main" xmlns="" val="1618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010177" y="918201"/>
            <a:ext cx="2424913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Жилет и юбка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размеры: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32-38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Рекомендуемые роста: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128-146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264" y="1071880"/>
            <a:ext cx="2682632" cy="402394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24" name="Прямоугольник 23"/>
          <p:cNvSpPr/>
          <p:nvPr/>
        </p:nvSpPr>
        <p:spPr>
          <a:xfrm>
            <a:off x="4403325" y="5905779"/>
            <a:ext cx="5167827" cy="207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03326" y="5624152"/>
            <a:ext cx="4780097" cy="119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47362" y="2906352"/>
            <a:ext cx="136062" cy="33686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35090" y="2685293"/>
            <a:ext cx="136062" cy="4170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25139" y="3328187"/>
            <a:ext cx="2600582" cy="107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00587" y="5335144"/>
            <a:ext cx="2600582" cy="107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96" y="1078264"/>
            <a:ext cx="3430965" cy="5146449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30" name="Прямоугольник 29"/>
          <p:cNvSpPr/>
          <p:nvPr/>
        </p:nvSpPr>
        <p:spPr>
          <a:xfrm>
            <a:off x="315297" y="0"/>
            <a:ext cx="101838" cy="631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1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372</Words>
  <Application>Microsoft Office PowerPoint</Application>
  <PresentationFormat>Лист A4 (210x297 мм)</PresentationFormat>
  <Paragraphs>124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Коллекция   «Единая школьная форма»  Кемеровской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dc:creator>БОХ</dc:creator>
  <cp:lastModifiedBy>Пользователь</cp:lastModifiedBy>
  <cp:revision>118</cp:revision>
  <dcterms:created xsi:type="dcterms:W3CDTF">2016-03-22T11:32:35Z</dcterms:created>
  <dcterms:modified xsi:type="dcterms:W3CDTF">2016-06-07T11:43:35Z</dcterms:modified>
</cp:coreProperties>
</file>