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3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6B5F6-BA89-4F9A-9BDA-85B35AF2E37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A0757-2136-4D7C-B0CC-4D456C057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24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A821D-BC0C-4F41-BC65-DB832487E0DE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5C7D8-491A-433F-BC44-2D53619BD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15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3D графика - Обои - Широкоформатные обо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69201" y="160338"/>
            <a:ext cx="8820472" cy="6615354"/>
            <a:chOff x="138223" y="129260"/>
            <a:chExt cx="8820472" cy="6615354"/>
          </a:xfrm>
        </p:grpSpPr>
        <p:pic>
          <p:nvPicPr>
            <p:cNvPr id="1026" name="Picture 2" descr="C:\Users\obrazcova\Desktop\skachat-besplatno-krasivye-ramki-dlya-prezentacij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23" y="129260"/>
              <a:ext cx="8820472" cy="6615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3D моделирование Ярославль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4203086"/>
              <a:ext cx="1296144" cy="972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рямоугольник 3"/>
          <p:cNvSpPr/>
          <p:nvPr/>
        </p:nvSpPr>
        <p:spPr>
          <a:xfrm>
            <a:off x="1903806" y="1221246"/>
            <a:ext cx="56288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общеразвивающая программа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технической направленности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«3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-моделирование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для сетевого взаимодействия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43711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«Урская СОШ»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57" y="3204860"/>
            <a:ext cx="1360166" cy="90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1760" y="7647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общеразвивающая программа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технической направленности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«3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-моделирование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сетевого взаимодействия</a:t>
            </a:r>
            <a:endParaRPr lang="ru-RU" sz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79512" y="116632"/>
            <a:ext cx="8820472" cy="6615354"/>
            <a:chOff x="138223" y="129260"/>
            <a:chExt cx="8820472" cy="6615354"/>
          </a:xfrm>
        </p:grpSpPr>
        <p:pic>
          <p:nvPicPr>
            <p:cNvPr id="8" name="Picture 2" descr="C:\Users\obrazcova\Desktop\skachat-besplatno-krasivye-ramki-dlya-prezentacij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23" y="129260"/>
              <a:ext cx="8820472" cy="6615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3D моделирование Ярославль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4203086"/>
              <a:ext cx="1296144" cy="972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899592" y="1023117"/>
            <a:ext cx="705678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265" indent="10795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у обучающихся интеллектуальных и практических компетенций в области создания пространственных моделей, освоение элементов основных предпрофессиональных навыков специалиста по трёхмерному моделированию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1760" y="7647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общеразвивающая программа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технической направленности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«3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-моделирование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сетевого взаимодействия</a:t>
            </a:r>
            <a:endParaRPr lang="ru-RU" sz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7504" y="116632"/>
            <a:ext cx="8820472" cy="6615354"/>
            <a:chOff x="138223" y="129260"/>
            <a:chExt cx="8820472" cy="6615354"/>
          </a:xfrm>
        </p:grpSpPr>
        <p:pic>
          <p:nvPicPr>
            <p:cNvPr id="8" name="Picture 2" descr="C:\Users\obrazcova\Desktop\skachat-besplatno-krasivye-ramki-dlya-prezentacij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23" y="129260"/>
              <a:ext cx="8820472" cy="6615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3D моделирование Ярославль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4203086"/>
              <a:ext cx="1296144" cy="972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989348" y="736764"/>
            <a:ext cx="70567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знания, умения, навыки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основам 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-моделирования и 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-печати.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основные приемы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-моделирования.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навыки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программах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TinkerCAD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Blender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создавать модели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разработанной схеме, по собственному замыслу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1760" y="7647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общеразвивающая программа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технической направленности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«3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-моделирование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сетевого взаимодействия</a:t>
            </a:r>
            <a:endParaRPr lang="ru-RU" sz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7504" y="116632"/>
            <a:ext cx="8820472" cy="6615354"/>
            <a:chOff x="138223" y="129260"/>
            <a:chExt cx="8820472" cy="6615354"/>
          </a:xfrm>
        </p:grpSpPr>
        <p:pic>
          <p:nvPicPr>
            <p:cNvPr id="8" name="Picture 2" descr="C:\Users\obrazcova\Desktop\skachat-besplatno-krasivye-ramki-dlya-prezentacij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23" y="129260"/>
              <a:ext cx="8820472" cy="6615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3D моделирование Ярославль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4203086"/>
              <a:ext cx="1296144" cy="972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1074533" y="332656"/>
            <a:ext cx="70567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2400" dirty="0"/>
          </a:p>
          <a:p>
            <a:pPr lvl="1" algn="ctr"/>
            <a:r>
              <a:rPr lang="ru-RU" sz="2800" b="1" dirty="0"/>
              <a:t>Сроки реализации </a:t>
            </a:r>
            <a:r>
              <a:rPr lang="ru-RU" sz="2800" b="1" dirty="0" smtClean="0"/>
              <a:t>программы</a:t>
            </a:r>
          </a:p>
          <a:p>
            <a:pPr lvl="1" algn="ctr"/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январь-март 2024 года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часов</a:t>
            </a:r>
          </a:p>
          <a:p>
            <a:pPr lvl="1" algn="ctr"/>
            <a:r>
              <a:rPr lang="ru-RU" sz="3200" b="1" dirty="0"/>
              <a:t>Формы и режим </a:t>
            </a:r>
            <a:r>
              <a:rPr lang="ru-RU" sz="3200" b="1" dirty="0" smtClean="0"/>
              <a:t>занятий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неделю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минут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r>
              <a:rPr lang="ru-RU" sz="3200" b="1" dirty="0" smtClean="0"/>
              <a:t>Возраст учащихся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13-18 лет</a:t>
            </a:r>
            <a:r>
              <a:rPr lang="ru-RU" sz="2400" dirty="0"/>
              <a:t> </a:t>
            </a:r>
            <a:endParaRPr lang="ru-RU" sz="2000" dirty="0"/>
          </a:p>
          <a:p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5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1760" y="7647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общеразвивающая программа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технической направленности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«3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-моделирование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сетевого взаимодействия</a:t>
            </a:r>
            <a:endParaRPr lang="ru-RU" sz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7504" y="0"/>
            <a:ext cx="8820472" cy="6615354"/>
            <a:chOff x="138223" y="129260"/>
            <a:chExt cx="8820472" cy="6615354"/>
          </a:xfrm>
        </p:grpSpPr>
        <p:pic>
          <p:nvPicPr>
            <p:cNvPr id="8" name="Picture 2" descr="C:\Users\obrazcova\Desktop\skachat-besplatno-krasivye-ramki-dlya-prezentacij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23" y="129260"/>
              <a:ext cx="8820472" cy="6615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3D моделирование Ярославль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4203086"/>
              <a:ext cx="1296144" cy="972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989348" y="736764"/>
            <a:ext cx="70567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2400" dirty="0"/>
          </a:p>
          <a:p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7440" y="46118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81336" y="926934"/>
            <a:ext cx="7272808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научатся: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выполнять простые тригонометрические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объекты;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работать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среде программ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TinkerCAD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Blender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создавать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примитивные модели из имеющихся заготовок путем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разгруппировки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-группировки частей моделей и их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модификации;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решать технические задачи в процессе моделирования 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печати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1760" y="7647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общеразвивающая программа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технической направленности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«3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-моделирование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сетевого взаимодействия</a:t>
            </a:r>
            <a:endParaRPr lang="ru-RU" sz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116632"/>
            <a:ext cx="8820472" cy="6615354"/>
            <a:chOff x="138223" y="129260"/>
            <a:chExt cx="8820472" cy="6615354"/>
          </a:xfrm>
        </p:grpSpPr>
        <p:pic>
          <p:nvPicPr>
            <p:cNvPr id="8" name="Picture 2" descr="C:\Users\obrazcova\Desktop\skachat-besplatno-krasivye-ramki-dlya-prezentacij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23" y="129260"/>
              <a:ext cx="8820472" cy="6615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3D моделирование Ярославль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4203086"/>
              <a:ext cx="1296144" cy="972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989348" y="736764"/>
            <a:ext cx="70567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2400" dirty="0"/>
          </a:p>
          <a:p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492376"/>
              </p:ext>
            </p:extLst>
          </p:nvPr>
        </p:nvGraphicFramePr>
        <p:xfrm>
          <a:off x="611560" y="1044540"/>
          <a:ext cx="7134585" cy="3146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1598126"/>
                <a:gridCol w="1668116"/>
                <a:gridCol w="1276055"/>
              </a:tblGrid>
              <a:tr h="252140"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0699">
                <a:tc>
                  <a:txBody>
                    <a:bodyPr/>
                    <a:lstStyle/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Что такое 3</a:t>
                      </a:r>
                      <a:r>
                        <a:rPr lang="en-US" sz="1600">
                          <a:effectLst/>
                        </a:rPr>
                        <a:t>D</a:t>
                      </a:r>
                      <a:r>
                        <a:rPr lang="ru-RU" sz="1600">
                          <a:effectLst/>
                        </a:rPr>
                        <a:t>-моделирование. 3</a:t>
                      </a:r>
                      <a:r>
                        <a:rPr lang="en-US" sz="1600">
                          <a:effectLst/>
                        </a:rPr>
                        <a:t>D</a:t>
                      </a:r>
                      <a:r>
                        <a:rPr lang="ru-RU" sz="1600">
                          <a:effectLst/>
                        </a:rPr>
                        <a:t>-принтер. Сферы использования и материалы для печати.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280">
                <a:tc>
                  <a:txBody>
                    <a:bodyPr/>
                    <a:lstStyle/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Знакомство с программой </a:t>
                      </a:r>
                      <a:r>
                        <a:rPr lang="en-US" sz="1600">
                          <a:effectLst/>
                        </a:rPr>
                        <a:t>TinkerCAD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953">
                <a:tc>
                  <a:txBody>
                    <a:bodyPr/>
                    <a:lstStyle/>
                    <a:p>
                      <a:pPr marL="1905"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Знакомство с программой </a:t>
                      </a:r>
                      <a:r>
                        <a:rPr lang="en-US" sz="1600">
                          <a:effectLst/>
                        </a:rPr>
                        <a:t>Blender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140">
                <a:tc>
                  <a:txBody>
                    <a:bodyPr/>
                    <a:lstStyle/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3D </a:t>
                      </a:r>
                      <a:r>
                        <a:rPr lang="ru-RU" sz="1600" dirty="0" smtClean="0">
                          <a:effectLst/>
                        </a:rPr>
                        <a:t>печать</a:t>
                      </a:r>
                    </a:p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140">
                <a:tc>
                  <a:txBody>
                    <a:bodyPr/>
                    <a:lstStyle/>
                    <a:p>
                      <a:pPr marR="127000"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357243" y="549260"/>
            <a:ext cx="482307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курса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/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1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251</Words>
  <Application>Microsoft Office PowerPoint</Application>
  <PresentationFormat>Экран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Образцова Н.В.</dc:creator>
  <cp:lastModifiedBy>Admin</cp:lastModifiedBy>
  <cp:revision>83</cp:revision>
  <dcterms:created xsi:type="dcterms:W3CDTF">2015-01-22T06:55:26Z</dcterms:created>
  <dcterms:modified xsi:type="dcterms:W3CDTF">2023-09-18T07:59:07Z</dcterms:modified>
</cp:coreProperties>
</file>